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6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5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3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6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9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6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0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50ED-DB60-4CE2-91F2-A71F7EBC8E0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D63B-9860-4ED3-9270-1CBD7BA6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9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15485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МДОУ «Детский сад «Ласточка»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2053506"/>
            <a:ext cx="8712968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№2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«Маленькие исследователи»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Изюмова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Анжела Александровна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Романова Светлана Николаевна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1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50" y="60624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Предметная среда продуктивной деятельности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1037435">
            <a:off x="651133" y="2196895"/>
            <a:ext cx="3377236" cy="4298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625902">
            <a:off x="5077281" y="2212324"/>
            <a:ext cx="3377236" cy="4298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771">
            <a:off x="661517" y="2191624"/>
            <a:ext cx="3344100" cy="4314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326">
            <a:off x="4994781" y="2168244"/>
            <a:ext cx="3667719" cy="44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50" y="60624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Предметная среда познавательно-исследовательской  деятельности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2930"/>
            <a:ext cx="4426666" cy="331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6924" y="2603764"/>
            <a:ext cx="4589546" cy="3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1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50" y="60624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Предметная среда двигательной активности дете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92488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888432" cy="34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8" y="2033567"/>
            <a:ext cx="3960440" cy="2970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26" y="2033567"/>
            <a:ext cx="3899925" cy="2991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50" y="60624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Информационное пространство для родителей воспитанников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81" y="393305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3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771"/>
            <a:ext cx="4137972" cy="3096344"/>
          </a:xfrm>
          <a:prstGeom prst="rect">
            <a:avLst/>
          </a:prstGeom>
        </p:spPr>
      </p:pic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30" y="188640"/>
            <a:ext cx="4133695" cy="3093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3334" y="3872643"/>
            <a:ext cx="3296096" cy="2466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3219" y="3914979"/>
            <a:ext cx="3247665" cy="2430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4035" y="3877829"/>
            <a:ext cx="3259782" cy="24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824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Приходите в гости к нам, будем очень рады Вам!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5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12967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Инновационная программа 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«От рождения до школы»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8064896" cy="44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964" y="293079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Тематическая неделя 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«Мир театра»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16832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62822" y="3284984"/>
            <a:ext cx="424847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5153"/>
            <a:ext cx="4392488" cy="3286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94" y="3268225"/>
            <a:ext cx="4344086" cy="32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Пространство группы поделено на секторы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427095" y="4437112"/>
            <a:ext cx="45005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020272" y="2060848"/>
            <a:ext cx="1800200" cy="453650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Сектор спокойной деятельности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2060848"/>
            <a:ext cx="4392488" cy="45365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50%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Сектор активной деятельности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060848"/>
            <a:ext cx="2232248" cy="453650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30%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Рабочий сектор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4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548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 соответствует требованиям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47306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12773"/>
            <a:ext cx="4394684" cy="3288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7306"/>
            <a:ext cx="43924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548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Пространство группы трансформируется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47306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0" y="2000938"/>
            <a:ext cx="4506731" cy="3372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7238"/>
            <a:ext cx="4368024" cy="32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0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50" y="60624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цвета группы: голубой, желтый и красный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47306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" y="2060849"/>
            <a:ext cx="4426666" cy="331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7306"/>
            <a:ext cx="43924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50" y="60624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оформлении используются продукты детской деятельности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47306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426667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68" y="3356991"/>
            <a:ext cx="4488720" cy="33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50" y="606245"/>
            <a:ext cx="871296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Предметная среда игровой деятельности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Рисуно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"/>
            <a:ext cx="1403648" cy="10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47306"/>
            <a:ext cx="439248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1053"/>
            <a:ext cx="4412952" cy="3214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5" y="1970470"/>
            <a:ext cx="4475767" cy="3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МДОУ «Детский сад «Ласточка»</vt:lpstr>
      <vt:lpstr>Инновационная программа  «От рождения до школы»</vt:lpstr>
      <vt:lpstr>Тематическая неделя  «Мир театра»</vt:lpstr>
      <vt:lpstr>Пространство группы поделено на секторы</vt:lpstr>
      <vt:lpstr>Оборудование соответствует требованиям СанПин</vt:lpstr>
      <vt:lpstr>Пространство группы трансформируется</vt:lpstr>
      <vt:lpstr>Основные цвета группы: голубой, желтый и красный</vt:lpstr>
      <vt:lpstr>В оформлении используются продукты детской деятельности</vt:lpstr>
      <vt:lpstr>Предметная среда игровой деятельности</vt:lpstr>
      <vt:lpstr>Предметная среда продуктивной деятельности</vt:lpstr>
      <vt:lpstr>Предметная среда познавательно-исследовательской  деятельности</vt:lpstr>
      <vt:lpstr>Предметная среда двигательной активности детей</vt:lpstr>
      <vt:lpstr>Информационное пространство для родителей воспитанников</vt:lpstr>
      <vt:lpstr>Презентация PowerPoint</vt:lpstr>
      <vt:lpstr>Приходите в гости к нам, будем очень рады Вам!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«Ласточка»</dc:title>
  <dc:creator>User</dc:creator>
  <cp:lastModifiedBy>User</cp:lastModifiedBy>
  <cp:revision>16</cp:revision>
  <dcterms:created xsi:type="dcterms:W3CDTF">2020-11-13T03:16:42Z</dcterms:created>
  <dcterms:modified xsi:type="dcterms:W3CDTF">2020-11-16T04:46:16Z</dcterms:modified>
</cp:coreProperties>
</file>